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9"/>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86" r:id="rId16"/>
    <p:sldId id="687" r:id="rId17"/>
    <p:sldId id="689" r:id="rId18"/>
    <p:sldId id="690" r:id="rId19"/>
    <p:sldId id="674" r:id="rId20"/>
    <p:sldId id="675" r:id="rId21"/>
    <p:sldId id="662" r:id="rId22"/>
    <p:sldId id="663" r:id="rId23"/>
    <p:sldId id="693" r:id="rId24"/>
    <p:sldId id="664" r:id="rId25"/>
    <p:sldId id="647" r:id="rId26"/>
    <p:sldId id="682" r:id="rId27"/>
    <p:sldId id="655" r:id="rId28"/>
    <p:sldId id="656" r:id="rId29"/>
    <p:sldId id="658" r:id="rId30"/>
    <p:sldId id="694" r:id="rId31"/>
    <p:sldId id="657" r:id="rId32"/>
    <p:sldId id="648" r:id="rId33"/>
    <p:sldId id="683" r:id="rId34"/>
    <p:sldId id="680" r:id="rId35"/>
    <p:sldId id="650" r:id="rId36"/>
    <p:sldId id="651" r:id="rId37"/>
    <p:sldId id="6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3" d="100"/>
          <a:sy n="103" d="100"/>
        </p:scale>
        <p:origin x="726"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36</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363455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8/30/2022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626383"/>
            <a:ext cx="9080735" cy="418576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 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%set radius of spheres to 2</a:t>
            </a:r>
            <a:endParaRPr lang="en-US" sz="1050" dirty="0"/>
          </a:p>
          <a:p>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r>
              <a:rPr lang="en-US" sz="1050" b="1" dirty="0" err="1">
                <a:latin typeface="Courier New" panose="02070309020205020404" pitchFamily="49" charset="0"/>
                <a:cs typeface="Courier New" panose="02070309020205020404" pitchFamily="49" charset="0"/>
              </a:rPr>
              <a:t>gcf</a:t>
            </a:r>
            <a:r>
              <a:rPr lang="en-US" sz="1050" b="1" dirty="0">
                <a:latin typeface="Courier New" panose="02070309020205020404" pitchFamily="49" charset="0"/>
                <a:cs typeface="Courier New" panose="02070309020205020404" pitchFamily="49" charset="0"/>
              </a:rPr>
              <a:t>);</a:t>
            </a:r>
          </a:p>
          <a:p>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4929526" y="4810204"/>
            <a:ext cx="2459684" cy="2049737"/>
          </a:xfrm>
          <a:prstGeom prst="rect">
            <a:avLst/>
          </a:prstGeom>
        </p:spPr>
      </p:pic>
      <p:pic>
        <p:nvPicPr>
          <p:cNvPr id="6" name="Picture 5">
            <a:extLst>
              <a:ext uri="{FF2B5EF4-FFF2-40B4-BE49-F238E27FC236}">
                <a16:creationId xmlns:a16="http://schemas.microsoft.com/office/drawing/2014/main" id="{149216A0-897A-C7B2-8483-11BE19F5DDA9}"/>
              </a:ext>
            </a:extLst>
          </p:cNvPr>
          <p:cNvPicPr>
            <a:picLocks noChangeAspect="1"/>
          </p:cNvPicPr>
          <p:nvPr/>
        </p:nvPicPr>
        <p:blipFill>
          <a:blip r:embed="rId3"/>
          <a:stretch>
            <a:fillRect/>
          </a:stretch>
        </p:blipFill>
        <p:spPr>
          <a:xfrm>
            <a:off x="1764144" y="4832335"/>
            <a:ext cx="1896367" cy="2025665"/>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4"/>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id="{58FB4525-2F10-FA88-E54A-5CB853E8F362}"/>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318788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a16="http://schemas.microsoft.com/office/drawing/2014/main"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347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52026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8" name="Picture 7">
            <a:extLst>
              <a:ext uri="{FF2B5EF4-FFF2-40B4-BE49-F238E27FC236}">
                <a16:creationId xmlns:a16="http://schemas.microsoft.com/office/drawing/2014/main"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26298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8" name="Picture 7">
            <a:extLst>
              <a:ext uri="{FF2B5EF4-FFF2-40B4-BE49-F238E27FC236}">
                <a16:creationId xmlns:a16="http://schemas.microsoft.com/office/drawing/2014/main"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2941910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76873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B9CB65AE-60EA-0D89-8AD0-F6093E7A5000}"/>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60281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24</a:t>
            </a:fld>
            <a:endParaRPr lang="en-US"/>
          </a:p>
        </p:txBody>
      </p:sp>
      <p:pic>
        <p:nvPicPr>
          <p:cNvPr id="5" name="Picture 4">
            <a:extLst>
              <a:ext uri="{FF2B5EF4-FFF2-40B4-BE49-F238E27FC236}">
                <a16:creationId xmlns:a16="http://schemas.microsoft.com/office/drawing/2014/main"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a16="http://schemas.microsoft.com/office/drawing/2014/main"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F284FE5-62D0-E42A-13D4-11A182E8E51C}"/>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275066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323165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638896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30</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A457386A-1825-ADBE-9153-95A7548DBCD7}"/>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43014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4EA51B3E-AC7A-5B1A-0E00-D08CFC528D48}"/>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1047891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C25C9C4B-0243-781A-F3F8-F074985ED474}"/>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1168886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34BCD12D-9ACA-015C-7494-0E92557D9DB7}"/>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a16="http://schemas.microsoft.com/office/drawing/2014/main"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90318</TotalTime>
  <Words>5840</Words>
  <Application>Microsoft Office PowerPoint</Application>
  <PresentationFormat>Widescreen</PresentationFormat>
  <Paragraphs>709</Paragraphs>
  <Slides>37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2023</cp:revision>
  <dcterms:created xsi:type="dcterms:W3CDTF">2016-10-13T23:27:35Z</dcterms:created>
  <dcterms:modified xsi:type="dcterms:W3CDTF">2022-08-30T23:47:02Z</dcterms:modified>
</cp:coreProperties>
</file>